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4" r:id="rId1"/>
  </p:sldMasterIdLst>
  <p:notesMasterIdLst>
    <p:notesMasterId r:id="rId3"/>
  </p:notesMasterIdLst>
  <p:handoutMasterIdLst>
    <p:handoutMasterId r:id="rId4"/>
  </p:handoutMasterIdLst>
  <p:sldIdLst>
    <p:sldId id="260" r:id="rId2"/>
  </p:sldIdLst>
  <p:sldSz cx="9144000" cy="6858000" type="screen4x3"/>
  <p:notesSz cx="7010400" cy="9296400"/>
  <p:defaultTextStyle>
    <a:defPPr rtl="0">
      <a:defRPr lang="tr-TR"/>
    </a:defPPr>
    <a:lvl1pPr algn="l" rtl="0" fontAlgn="base">
      <a:spcBef>
        <a:spcPct val="20000"/>
      </a:spcBef>
      <a:spcAft>
        <a:spcPct val="0"/>
      </a:spcAft>
      <a:buClr>
        <a:schemeClr val="accent2"/>
      </a:buClr>
      <a:buSzPct val="70000"/>
      <a:buFont typeface="Wingdings" pitchFamily="2" charset="2"/>
      <a:buChar char="l"/>
      <a:defRPr sz="2600"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fontAlgn="base">
      <a:spcBef>
        <a:spcPct val="20000"/>
      </a:spcBef>
      <a:spcAft>
        <a:spcPct val="0"/>
      </a:spcAft>
      <a:buClr>
        <a:schemeClr val="accent2"/>
      </a:buClr>
      <a:buSzPct val="70000"/>
      <a:buFont typeface="Wingdings" pitchFamily="2" charset="2"/>
      <a:buChar char="l"/>
      <a:defRPr sz="2600"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fontAlgn="base">
      <a:spcBef>
        <a:spcPct val="20000"/>
      </a:spcBef>
      <a:spcAft>
        <a:spcPct val="0"/>
      </a:spcAft>
      <a:buClr>
        <a:schemeClr val="accent2"/>
      </a:buClr>
      <a:buSzPct val="70000"/>
      <a:buFont typeface="Wingdings" pitchFamily="2" charset="2"/>
      <a:buChar char="l"/>
      <a:defRPr sz="2600"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fontAlgn="base">
      <a:spcBef>
        <a:spcPct val="20000"/>
      </a:spcBef>
      <a:spcAft>
        <a:spcPct val="0"/>
      </a:spcAft>
      <a:buClr>
        <a:schemeClr val="accent2"/>
      </a:buClr>
      <a:buSzPct val="70000"/>
      <a:buFont typeface="Wingdings" pitchFamily="2" charset="2"/>
      <a:buChar char="l"/>
      <a:defRPr sz="2600"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fontAlgn="base">
      <a:spcBef>
        <a:spcPct val="20000"/>
      </a:spcBef>
      <a:spcAft>
        <a:spcPct val="0"/>
      </a:spcAft>
      <a:buClr>
        <a:schemeClr val="accent2"/>
      </a:buClr>
      <a:buSzPct val="70000"/>
      <a:buFont typeface="Wingdings" pitchFamily="2" charset="2"/>
      <a:buChar char="l"/>
      <a:defRPr sz="2600"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sz="2600" kern="1200">
        <a:solidFill>
          <a:schemeClr val="tx1"/>
        </a:solidFill>
        <a:latin typeface="Arial" charset="0"/>
        <a:ea typeface="+mn-ea"/>
        <a:cs typeface="+mn-cs"/>
      </a:defRPr>
    </a:lvl6pPr>
    <a:lvl7pPr marL="2743200" algn="l" defTabSz="914400" rtl="0" eaLnBrk="1" latinLnBrk="0" hangingPunct="1">
      <a:defRPr sz="2600" kern="1200">
        <a:solidFill>
          <a:schemeClr val="tx1"/>
        </a:solidFill>
        <a:latin typeface="Arial" charset="0"/>
        <a:ea typeface="+mn-ea"/>
        <a:cs typeface="+mn-cs"/>
      </a:defRPr>
    </a:lvl7pPr>
    <a:lvl8pPr marL="3200400" algn="l" defTabSz="914400" rtl="0" eaLnBrk="1" latinLnBrk="0" hangingPunct="1">
      <a:defRPr sz="2600" kern="1200">
        <a:solidFill>
          <a:schemeClr val="tx1"/>
        </a:solidFill>
        <a:latin typeface="Arial" charset="0"/>
        <a:ea typeface="+mn-ea"/>
        <a:cs typeface="+mn-cs"/>
      </a:defRPr>
    </a:lvl8pPr>
    <a:lvl9pPr marL="3657600" algn="l" defTabSz="914400" rtl="0" eaLnBrk="1" latinLnBrk="0" hangingPunct="1">
      <a:defRPr sz="2600" kern="1200">
        <a:solidFill>
          <a:schemeClr val="tx1"/>
        </a:solidFill>
        <a:latin typeface="Arial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893611"/>
    <a:srgbClr val="A44114"/>
    <a:srgbClr val="F3B99F"/>
    <a:srgbClr val="B94917"/>
    <a:srgbClr val="FF6600"/>
    <a:srgbClr val="000066"/>
    <a:srgbClr val="00002C"/>
    <a:srgbClr val="C4E7F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3B4B98B0-60AC-42C2-AFA5-B58CD77FA1E5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7E9639D4-E3E2-4D34-9284-5A2195B3D0D7}" styleName="Light Style 2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tx1"/>
            </a:lnRef>
          </a:left>
          <a:right>
            <a:lnRef idx="1">
              <a:schemeClr val="tx1"/>
            </a:lnRef>
          </a:right>
          <a:top>
            <a:lnRef idx="1">
              <a:schemeClr val="tx1"/>
            </a:lnRef>
          </a:top>
          <a:bottom>
            <a:lnRef idx="1">
              <a:schemeClr val="tx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tx1"/>
            </a:lnRef>
          </a:top>
          <a:bottom>
            <a:lnRef idx="1">
              <a:schemeClr val="tx1"/>
            </a:lnRef>
          </a:bottom>
        </a:tcBdr>
      </a:tcStyle>
    </a:band1H>
    <a:band1V>
      <a:tcStyle>
        <a:tcBdr>
          <a:left>
            <a:lnRef idx="1">
              <a:schemeClr val="tx1"/>
            </a:lnRef>
          </a:left>
          <a:right>
            <a:lnRef idx="1">
              <a:schemeClr val="tx1"/>
            </a:lnRef>
          </a:right>
        </a:tcBdr>
      </a:tcStyle>
    </a:band1V>
    <a:band2V>
      <a:tcStyle>
        <a:tcBdr>
          <a:left>
            <a:lnRef idx="1">
              <a:schemeClr val="tx1"/>
            </a:lnRef>
          </a:left>
          <a:right>
            <a:lnRef idx="1">
              <a:schemeClr val="tx1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tx1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tx1"/>
        </a:fillRef>
      </a:tcStyle>
    </a:firstRow>
  </a:tblStyle>
  <a:tblStyle styleId="{5940675A-B579-460E-94D1-54222C63F5DA}" styleName="No Style, Table Grid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  <a:tblStyle styleId="{616DA210-FB5B-4158-B5E0-FEB733F419BA}" styleName="Light Style 3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tx1">
              <a:alpha val="20000"/>
            </a:schemeClr>
          </a:solidFill>
        </a:fill>
      </a:tcStyle>
    </a:band1H>
    <a:band1V>
      <a:tcStyle>
        <a:tcBdr/>
        <a:fill>
          <a:solidFill>
            <a:schemeClr val="tx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tx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tx1"/>
              </a:solidFill>
            </a:ln>
          </a:bottom>
        </a:tcBdr>
        <a:fill>
          <a:noFill/>
        </a:fill>
      </a:tcStyle>
    </a:firstRow>
  </a:tblStyle>
  <a:tblStyle styleId="{3B4B98B0-60AC-42C2-AFA5-B58CD77FA1E5}" styleName="Light Style 1 - Accent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8746" autoAdjust="0"/>
    <p:restoredTop sz="97155" autoAdjust="0"/>
  </p:normalViewPr>
  <p:slideViewPr>
    <p:cSldViewPr>
      <p:cViewPr varScale="1">
        <p:scale>
          <a:sx n="127" d="100"/>
          <a:sy n="127" d="100"/>
        </p:scale>
        <p:origin x="1544" y="192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notesViewPr>
    <p:cSldViewPr>
      <p:cViewPr varScale="1">
        <p:scale>
          <a:sx n="88" d="100"/>
          <a:sy n="88" d="100"/>
        </p:scale>
        <p:origin x="2964" y="66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bleStyles" Target="tableStyles.xml"/><Relationship Id="rId3" Type="http://schemas.openxmlformats.org/officeDocument/2006/relationships/notesMaster" Target="notesMasters/notesMaster1.xml"/><Relationship Id="rId7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viewProps" Target="viewProps.xml"/><Relationship Id="rId5" Type="http://schemas.openxmlformats.org/officeDocument/2006/relationships/presProps" Target="presProps.xml"/><Relationship Id="rId4" Type="http://schemas.openxmlformats.org/officeDocument/2006/relationships/handoutMaster" Target="handoutMasters/handoutMaster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18" name="Dikdörtgen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3038475" cy="4651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3177" tIns="46589" rIns="93177" bIns="46589" numCol="1" rtlCol="0" anchor="t" anchorCtr="0" compatLnSpc="1">
            <a:prstTxWarp prst="textNoShape">
              <a:avLst/>
            </a:prstTxWarp>
          </a:bodyPr>
          <a:lstStyle>
            <a:lvl1pPr defTabSz="931863">
              <a:spcBef>
                <a:spcPct val="0"/>
              </a:spcBef>
              <a:buClrTx/>
              <a:buSzTx/>
              <a:buFontTx/>
              <a:buNone/>
              <a:defRPr sz="1200"/>
            </a:lvl1pPr>
          </a:lstStyle>
          <a:p>
            <a:pPr rtl="0"/>
            <a:endParaRPr lang="tr-TR" dirty="0">
              <a:latin typeface="Arial" panose="020B0604020202020204" pitchFamily="34" charset="0"/>
            </a:endParaRPr>
          </a:p>
        </p:txBody>
      </p:sp>
      <p:sp>
        <p:nvSpPr>
          <p:cNvPr id="34819" name="Dikdörtgen 3"/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3970338" y="0"/>
            <a:ext cx="3038475" cy="4651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3177" tIns="46589" rIns="93177" bIns="46589" numCol="1" rtlCol="0" anchor="t" anchorCtr="0" compatLnSpc="1">
            <a:prstTxWarp prst="textNoShape">
              <a:avLst/>
            </a:prstTxWarp>
          </a:bodyPr>
          <a:lstStyle>
            <a:lvl1pPr algn="r" defTabSz="931863">
              <a:spcBef>
                <a:spcPct val="0"/>
              </a:spcBef>
              <a:buClrTx/>
              <a:buSzTx/>
              <a:buFontTx/>
              <a:buNone/>
              <a:defRPr sz="1200"/>
            </a:lvl1pPr>
          </a:lstStyle>
          <a:p>
            <a:pPr rtl="0"/>
            <a:fld id="{8EB1AC0F-E286-44A1-8E5A-20BC1E627360}" type="datetime1">
              <a:rPr lang="tr-TR" smtClean="0">
                <a:latin typeface="Arial" panose="020B0604020202020204" pitchFamily="34" charset="0"/>
              </a:rPr>
              <a:t>13.09.2026</a:t>
            </a:fld>
            <a:endParaRPr lang="tr-TR" dirty="0">
              <a:latin typeface="Arial" panose="020B0604020202020204" pitchFamily="34" charset="0"/>
            </a:endParaRPr>
          </a:p>
        </p:txBody>
      </p:sp>
      <p:sp>
        <p:nvSpPr>
          <p:cNvPr id="34820" name="Dikdörtgen 4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8829675"/>
            <a:ext cx="3038475" cy="4651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3177" tIns="46589" rIns="93177" bIns="46589" numCol="1" rtlCol="0" anchor="b" anchorCtr="0" compatLnSpc="1">
            <a:prstTxWarp prst="textNoShape">
              <a:avLst/>
            </a:prstTxWarp>
          </a:bodyPr>
          <a:lstStyle>
            <a:lvl1pPr defTabSz="931863">
              <a:spcBef>
                <a:spcPct val="0"/>
              </a:spcBef>
              <a:buClrTx/>
              <a:buSzTx/>
              <a:buFontTx/>
              <a:buNone/>
              <a:defRPr sz="1200"/>
            </a:lvl1pPr>
          </a:lstStyle>
          <a:p>
            <a:pPr rtl="0"/>
            <a:endParaRPr lang="tr-TR" dirty="0">
              <a:latin typeface="Arial" panose="020B0604020202020204" pitchFamily="34" charset="0"/>
            </a:endParaRPr>
          </a:p>
        </p:txBody>
      </p:sp>
      <p:sp>
        <p:nvSpPr>
          <p:cNvPr id="34821" name="Dikdörtgen 5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3970338" y="8829675"/>
            <a:ext cx="3038475" cy="4651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3177" tIns="46589" rIns="93177" bIns="46589" numCol="1" rtlCol="0" anchor="b" anchorCtr="0" compatLnSpc="1">
            <a:prstTxWarp prst="textNoShape">
              <a:avLst/>
            </a:prstTxWarp>
          </a:bodyPr>
          <a:lstStyle>
            <a:lvl1pPr algn="r" defTabSz="931863">
              <a:spcBef>
                <a:spcPct val="0"/>
              </a:spcBef>
              <a:buClrTx/>
              <a:buSzTx/>
              <a:buFontTx/>
              <a:buNone/>
              <a:defRPr sz="1200"/>
            </a:lvl1pPr>
          </a:lstStyle>
          <a:p>
            <a:pPr rtl="0"/>
            <a:fld id="{F0B6EC5B-DE15-4B62-9DC0-DE1BD893DD16}" type="slidenum">
              <a:rPr lang="tr-TR" smtClean="0">
                <a:latin typeface="Arial" panose="020B0604020202020204" pitchFamily="34" charset="0"/>
              </a:rPr>
              <a:pPr/>
              <a:t>‹#›</a:t>
            </a:fld>
            <a:endParaRPr lang="tr-TR" dirty="0"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824868204"/>
      </p:ext>
    </p:extLst>
  </p:cSld>
  <p:clrMap bg1="lt1" tx1="dk1" bg2="lt2" tx2="dk2" accent1="accent1" accent2="accent2" accent3="accent3" accent4="accent4" accent5="accent5" accent6="accent6" hlink="hlink" folHlink="folHlink"/>
  <p:hf hdr="0"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6" name="Dikdörtgen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3038475" cy="4651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3177" tIns="46589" rIns="93177" bIns="46589" numCol="1" rtlCol="0" anchor="t" anchorCtr="0" compatLnSpc="1">
            <a:prstTxWarp prst="textNoShape">
              <a:avLst/>
            </a:prstTxWarp>
          </a:bodyPr>
          <a:lstStyle>
            <a:lvl1pPr defTabSz="931863">
              <a:spcBef>
                <a:spcPct val="0"/>
              </a:spcBef>
              <a:buClrTx/>
              <a:buSzTx/>
              <a:buFontTx/>
              <a:buNone/>
              <a:defRPr sz="1200">
                <a:latin typeface="Arial" panose="020B0604020202020204" pitchFamily="34" charset="0"/>
              </a:defRPr>
            </a:lvl1pPr>
          </a:lstStyle>
          <a:p>
            <a:endParaRPr lang="tr-TR" noProof="0"/>
          </a:p>
        </p:txBody>
      </p:sp>
      <p:sp>
        <p:nvSpPr>
          <p:cNvPr id="26627" name="Dikdörtgen 3"/>
          <p:cNvSpPr>
            <a:spLocks noGrp="1" noChangeArrowheads="1"/>
          </p:cNvSpPr>
          <p:nvPr>
            <p:ph type="dt" idx="1"/>
          </p:nvPr>
        </p:nvSpPr>
        <p:spPr bwMode="auto">
          <a:xfrm>
            <a:off x="3970338" y="0"/>
            <a:ext cx="3038475" cy="4651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3177" tIns="46589" rIns="93177" bIns="46589" numCol="1" rtlCol="0" anchor="t" anchorCtr="0" compatLnSpc="1">
            <a:prstTxWarp prst="textNoShape">
              <a:avLst/>
            </a:prstTxWarp>
          </a:bodyPr>
          <a:lstStyle>
            <a:lvl1pPr algn="r" defTabSz="931863">
              <a:spcBef>
                <a:spcPct val="0"/>
              </a:spcBef>
              <a:buClrTx/>
              <a:buSzTx/>
              <a:buFontTx/>
              <a:buNone/>
              <a:defRPr sz="1200">
                <a:latin typeface="Arial" panose="020B0604020202020204" pitchFamily="34" charset="0"/>
              </a:defRPr>
            </a:lvl1pPr>
          </a:lstStyle>
          <a:p>
            <a:fld id="{8B2142ED-62CF-4BE7-A720-C948E8939493}" type="datetime1">
              <a:rPr lang="tr-TR" noProof="0" smtClean="0"/>
              <a:t>13.09.2026</a:t>
            </a:fld>
            <a:endParaRPr lang="tr-TR" noProof="0"/>
          </a:p>
        </p:txBody>
      </p:sp>
      <p:sp>
        <p:nvSpPr>
          <p:cNvPr id="26628" name="Dikdörtgen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1181100" y="696913"/>
            <a:ext cx="4648200" cy="348615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  <a:ext uri="{53640926-AAD7-44D8-BBD7-CCE9431645EC}">
              <a14:shadowObscured xmlns:a14="http://schemas.microsoft.com/office/drawing/2010/main" val="1"/>
            </a:ext>
          </a:extLst>
        </p:spPr>
      </p:sp>
      <p:sp>
        <p:nvSpPr>
          <p:cNvPr id="26629" name="Dikdörtgen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701675" y="4416425"/>
            <a:ext cx="5607050" cy="41830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3177" tIns="46589" rIns="93177" bIns="46589" numCol="1" rtlCol="0" anchor="t" anchorCtr="0" compatLnSpc="1">
            <a:prstTxWarp prst="textNoShape">
              <a:avLst/>
            </a:prstTxWarp>
          </a:bodyPr>
          <a:lstStyle/>
          <a:p>
            <a:pPr lvl="0" rtl="0"/>
            <a:r>
              <a:rPr lang="tr-TR" noProof="0"/>
              <a:t>Asıl metin stillerini düzenlemek için tıklayın</a:t>
            </a:r>
          </a:p>
          <a:p>
            <a:pPr lvl="1" rtl="0"/>
            <a:r>
              <a:rPr lang="tr-TR" noProof="0"/>
              <a:t>İkinci düzey</a:t>
            </a:r>
          </a:p>
          <a:p>
            <a:pPr lvl="2" rtl="0"/>
            <a:r>
              <a:rPr lang="tr-TR" noProof="0"/>
              <a:t>Üçüncü düzey</a:t>
            </a:r>
          </a:p>
          <a:p>
            <a:pPr lvl="3" rtl="0"/>
            <a:r>
              <a:rPr lang="tr-TR" noProof="0"/>
              <a:t>Dördüncü düzey</a:t>
            </a:r>
          </a:p>
          <a:p>
            <a:pPr lvl="4" rtl="0"/>
            <a:r>
              <a:rPr lang="tr-TR" noProof="0"/>
              <a:t>Beşinci düzey</a:t>
            </a:r>
          </a:p>
        </p:txBody>
      </p:sp>
      <p:sp>
        <p:nvSpPr>
          <p:cNvPr id="26630" name="Dikdörtgen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8829675"/>
            <a:ext cx="3038475" cy="4651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3177" tIns="46589" rIns="93177" bIns="46589" numCol="1" rtlCol="0" anchor="b" anchorCtr="0" compatLnSpc="1">
            <a:prstTxWarp prst="textNoShape">
              <a:avLst/>
            </a:prstTxWarp>
          </a:bodyPr>
          <a:lstStyle>
            <a:lvl1pPr defTabSz="931863">
              <a:spcBef>
                <a:spcPct val="0"/>
              </a:spcBef>
              <a:buClrTx/>
              <a:buSzTx/>
              <a:buFontTx/>
              <a:buNone/>
              <a:defRPr sz="1200">
                <a:latin typeface="Arial" panose="020B0604020202020204" pitchFamily="34" charset="0"/>
              </a:defRPr>
            </a:lvl1pPr>
          </a:lstStyle>
          <a:p>
            <a:endParaRPr lang="tr-TR" noProof="0"/>
          </a:p>
        </p:txBody>
      </p:sp>
      <p:sp>
        <p:nvSpPr>
          <p:cNvPr id="26631" name="Dikdörtgen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970338" y="8829675"/>
            <a:ext cx="3038475" cy="4651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3177" tIns="46589" rIns="93177" bIns="46589" numCol="1" rtlCol="0" anchor="b" anchorCtr="0" compatLnSpc="1">
            <a:prstTxWarp prst="textNoShape">
              <a:avLst/>
            </a:prstTxWarp>
          </a:bodyPr>
          <a:lstStyle>
            <a:lvl1pPr algn="r" defTabSz="931863">
              <a:spcBef>
                <a:spcPct val="0"/>
              </a:spcBef>
              <a:buClrTx/>
              <a:buSzTx/>
              <a:buFontTx/>
              <a:buNone/>
              <a:defRPr sz="1200">
                <a:latin typeface="Arial" panose="020B0604020202020204" pitchFamily="34" charset="0"/>
              </a:defRPr>
            </a:lvl1pPr>
          </a:lstStyle>
          <a:p>
            <a:fld id="{823FACB9-4E35-4CB3-835A-2EBF55FAEDE3}" type="slidenum">
              <a:rPr lang="tr-TR" noProof="0" smtClean="0"/>
              <a:pPr/>
              <a:t>‹#›</a:t>
            </a:fld>
            <a:endParaRPr lang="tr-TR" noProof="0"/>
          </a:p>
        </p:txBody>
      </p:sp>
    </p:spTree>
    <p:extLst>
      <p:ext uri="{BB962C8B-B14F-4D97-AF65-F5344CB8AC3E}">
        <p14:creationId xmlns:p14="http://schemas.microsoft.com/office/powerpoint/2010/main" val="971869428"/>
      </p:ext>
    </p:extLst>
  </p:cSld>
  <p:clrMap bg1="lt1" tx1="dk1" bg2="lt2" tx2="dk2" accent1="accent1" accent2="accent2" accent3="accent3" accent4="accent4" accent5="accent5" accent6="accent6" hlink="hlink" folHlink="folHlink"/>
  <p:hf hdr="0" ftr="0" dt="0"/>
  <p:notesStyle>
    <a:lvl1pPr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anose="020B0604020202020204" pitchFamily="34" charset="0"/>
        <a:ea typeface="+mn-ea"/>
        <a:cs typeface="Arial" charset="0"/>
      </a:defRPr>
    </a:lvl1pPr>
    <a:lvl2pPr marL="4572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anose="020B0604020202020204" pitchFamily="34" charset="0"/>
        <a:ea typeface="+mn-ea"/>
        <a:cs typeface="Arial" charset="0"/>
      </a:defRPr>
    </a:lvl2pPr>
    <a:lvl3pPr marL="9144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anose="020B0604020202020204" pitchFamily="34" charset="0"/>
        <a:ea typeface="+mn-ea"/>
        <a:cs typeface="Arial" charset="0"/>
      </a:defRPr>
    </a:lvl3pPr>
    <a:lvl4pPr marL="13716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anose="020B0604020202020204" pitchFamily="34" charset="0"/>
        <a:ea typeface="+mn-ea"/>
        <a:cs typeface="Arial" charset="0"/>
      </a:defRPr>
    </a:lvl4pPr>
    <a:lvl5pPr marL="18288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anose="020B0604020202020204" pitchFamily="34" charset="0"/>
        <a:ea typeface="+mn-ea"/>
        <a:cs typeface="Arial" charset="0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Başlık Slaydı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ctrTitle"/>
          </p:nvPr>
        </p:nvSpPr>
        <p:spPr>
          <a:xfrm>
            <a:off x="1143000" y="1122363"/>
            <a:ext cx="6858000" cy="2387600"/>
          </a:xfrm>
        </p:spPr>
        <p:txBody>
          <a:bodyPr anchor="b"/>
          <a:lstStyle>
            <a:lvl1pPr algn="ctr">
              <a:defRPr sz="4500"/>
            </a:lvl1pPr>
          </a:lstStyle>
          <a:p>
            <a:r>
              <a:rPr lang="tr-TR"/>
              <a:t>Asıl başlık stili için tıklatın</a:t>
            </a:r>
          </a:p>
        </p:txBody>
      </p:sp>
      <p:sp>
        <p:nvSpPr>
          <p:cNvPr id="3" name="Alt Başlık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1800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tr-TR"/>
              <a:t>Asıl alt başlık stilini düzenlemek için tıklatın</a:t>
            </a:r>
          </a:p>
        </p:txBody>
      </p:sp>
      <p:sp>
        <p:nvSpPr>
          <p:cNvPr id="4" name="Veri Yer Tutucusu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06B36F6-45CF-44EC-92EC-747323348449}" type="datetime1">
              <a:rPr lang="tr-TR" altLang="en-US" smtClean="0"/>
              <a:t>13.09.2026</a:t>
            </a:fld>
            <a:endParaRPr lang="tr-TR" altLang="en-US" dirty="0"/>
          </a:p>
        </p:txBody>
      </p:sp>
      <p:sp>
        <p:nvSpPr>
          <p:cNvPr id="5" name="Altbilgi Yer Tutucusu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tr-TR"/>
              <a:t>Alt bilgi ekleme</a:t>
            </a:r>
            <a:endParaRPr lang="tr-TR" dirty="0"/>
          </a:p>
        </p:txBody>
      </p:sp>
      <p:sp>
        <p:nvSpPr>
          <p:cNvPr id="6" name="Slayt Numarası Yer Tutucus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945280F-DE53-48B1-9FB9-96A39916642A}" type="slidenum">
              <a:rPr lang="tr-TR" altLang="en-US" smtClean="0"/>
              <a:pPr/>
              <a:t>‹#›</a:t>
            </a:fld>
            <a:endParaRPr lang="tr-TR" altLang="en-US" dirty="0"/>
          </a:p>
        </p:txBody>
      </p:sp>
    </p:spTree>
    <p:extLst>
      <p:ext uri="{BB962C8B-B14F-4D97-AF65-F5344CB8AC3E}">
        <p14:creationId xmlns:p14="http://schemas.microsoft.com/office/powerpoint/2010/main" val="99331671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Başlık ve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/>
              <a:t>Asıl başlık stili için tıklatın</a:t>
            </a:r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tr-TR"/>
              <a:t>Asıl metin stillerini düzenlemek için tıklatın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</a:p>
        </p:txBody>
      </p:sp>
      <p:sp>
        <p:nvSpPr>
          <p:cNvPr id="4" name="Veri Yer Tutucusu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F121EA4-7451-46EF-AC9C-BE38A0CA0DC9}" type="datetime1">
              <a:rPr lang="tr-TR" altLang="en-US" smtClean="0"/>
              <a:t>13.09.2026</a:t>
            </a:fld>
            <a:endParaRPr lang="tr-TR" altLang="en-US" dirty="0"/>
          </a:p>
        </p:txBody>
      </p:sp>
      <p:sp>
        <p:nvSpPr>
          <p:cNvPr id="5" name="Altbilgi Yer Tutucusu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tr-TR"/>
              <a:t>Alt bilgi ekleme</a:t>
            </a:r>
            <a:endParaRPr lang="tr-TR" dirty="0"/>
          </a:p>
        </p:txBody>
      </p:sp>
      <p:sp>
        <p:nvSpPr>
          <p:cNvPr id="6" name="Slayt Numarası Yer Tutucus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C6F290-D301-4864-9490-340EF11588D9}" type="slidenum">
              <a:rPr lang="tr-TR" altLang="en-US" smtClean="0"/>
              <a:pPr/>
              <a:t>‹#›</a:t>
            </a:fld>
            <a:endParaRPr lang="tr-TR" altLang="en-US" dirty="0"/>
          </a:p>
        </p:txBody>
      </p:sp>
    </p:spTree>
    <p:extLst>
      <p:ext uri="{BB962C8B-B14F-4D97-AF65-F5344CB8AC3E}">
        <p14:creationId xmlns:p14="http://schemas.microsoft.com/office/powerpoint/2010/main" val="200494735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Bölüm Üstbilgis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4500"/>
            </a:lvl1pPr>
          </a:lstStyle>
          <a:p>
            <a:r>
              <a:rPr lang="tr-TR"/>
              <a:t>Asıl başlık stili için tıklatın</a:t>
            </a:r>
          </a:p>
        </p:txBody>
      </p:sp>
      <p:sp>
        <p:nvSpPr>
          <p:cNvPr id="3" name="Metin Yer Tutucusu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tr-TR"/>
              <a:t>Asıl metin stillerini düzenlemek için tıklatın</a:t>
            </a:r>
          </a:p>
        </p:txBody>
      </p:sp>
      <p:sp>
        <p:nvSpPr>
          <p:cNvPr id="4" name="Veri Yer Tutucusu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7DF7E-E0B3-4182-8D13-C2DDF93AB6B5}" type="datetime1">
              <a:rPr lang="tr-TR" altLang="en-US" smtClean="0"/>
              <a:t>13.09.2026</a:t>
            </a:fld>
            <a:endParaRPr lang="tr-TR" altLang="en-US" dirty="0"/>
          </a:p>
        </p:txBody>
      </p:sp>
      <p:sp>
        <p:nvSpPr>
          <p:cNvPr id="5" name="Altbilgi Yer Tutucusu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tr-TR"/>
              <a:t>Alt bilgi ekleme</a:t>
            </a:r>
            <a:endParaRPr lang="tr-TR" dirty="0"/>
          </a:p>
        </p:txBody>
      </p:sp>
      <p:sp>
        <p:nvSpPr>
          <p:cNvPr id="6" name="Slayt Numarası Yer Tutucus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0208CE1-DD55-4A43-A479-EF83A2DC3985}" type="slidenum">
              <a:rPr lang="tr-TR" altLang="en-US" smtClean="0"/>
              <a:pPr/>
              <a:t>‹#›</a:t>
            </a:fld>
            <a:endParaRPr lang="tr-TR" altLang="en-US" dirty="0"/>
          </a:p>
        </p:txBody>
      </p:sp>
    </p:spTree>
    <p:extLst>
      <p:ext uri="{BB962C8B-B14F-4D97-AF65-F5344CB8AC3E}">
        <p14:creationId xmlns:p14="http://schemas.microsoft.com/office/powerpoint/2010/main" val="392294743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İki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/>
              <a:t>Asıl başlık stili için tıklatın</a:t>
            </a:r>
          </a:p>
        </p:txBody>
      </p:sp>
      <p:sp>
        <p:nvSpPr>
          <p:cNvPr id="3" name="İçerik Yer Tutucusu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tr-TR"/>
              <a:t>Asıl metin stillerini düzenlemek için tıklatın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</a:p>
        </p:txBody>
      </p:sp>
      <p:sp>
        <p:nvSpPr>
          <p:cNvPr id="4" name="İçerik Yer Tutucusu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tr-TR"/>
              <a:t>Asıl metin stillerini düzenlemek için tıklatın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</a:p>
        </p:txBody>
      </p:sp>
      <p:sp>
        <p:nvSpPr>
          <p:cNvPr id="5" name="Veri Yer Tutucusu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3E61A1-2D1E-4E9B-9B82-8D3E08C5898F}" type="datetime1">
              <a:rPr lang="tr-TR" altLang="en-US" smtClean="0"/>
              <a:t>13.09.2026</a:t>
            </a:fld>
            <a:endParaRPr lang="tr-TR" altLang="en-US" dirty="0"/>
          </a:p>
        </p:txBody>
      </p:sp>
      <p:sp>
        <p:nvSpPr>
          <p:cNvPr id="6" name="Altbilgi Yer Tutucusu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tr-TR"/>
              <a:t>Alt bilgi ekleme</a:t>
            </a:r>
            <a:endParaRPr lang="tr-TR" dirty="0"/>
          </a:p>
        </p:txBody>
      </p:sp>
      <p:sp>
        <p:nvSpPr>
          <p:cNvPr id="7" name="Slayt Numarası Yer Tutucusu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27AF89-6755-46F5-BBCF-E571D7F311A5}" type="slidenum">
              <a:rPr lang="tr-TR" altLang="en-US" smtClean="0"/>
              <a:pPr/>
              <a:t>‹#›</a:t>
            </a:fld>
            <a:endParaRPr lang="tr-TR" altLang="en-US" dirty="0"/>
          </a:p>
        </p:txBody>
      </p:sp>
    </p:spTree>
    <p:extLst>
      <p:ext uri="{BB962C8B-B14F-4D97-AF65-F5344CB8AC3E}">
        <p14:creationId xmlns:p14="http://schemas.microsoft.com/office/powerpoint/2010/main" val="377652012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Karşılaştırm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tr-TR"/>
              <a:t>Asıl başlık stili için tıklatın</a:t>
            </a:r>
          </a:p>
        </p:txBody>
      </p:sp>
      <p:sp>
        <p:nvSpPr>
          <p:cNvPr id="3" name="Metin Yer Tutucusu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tr-TR"/>
              <a:t>Asıl metin stillerini düzenlemek için tıklatın</a:t>
            </a:r>
          </a:p>
        </p:txBody>
      </p:sp>
      <p:sp>
        <p:nvSpPr>
          <p:cNvPr id="4" name="İçerik Yer Tutucusu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tr-TR"/>
              <a:t>Asıl metin stillerini düzenlemek için tıklatın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</a:p>
        </p:txBody>
      </p:sp>
      <p:sp>
        <p:nvSpPr>
          <p:cNvPr id="5" name="Metin Yer Tutucusu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tr-TR"/>
              <a:t>Asıl metin stillerini düzenlemek için tıklatın</a:t>
            </a:r>
          </a:p>
        </p:txBody>
      </p:sp>
      <p:sp>
        <p:nvSpPr>
          <p:cNvPr id="6" name="İçerik Yer Tutucusu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tr-TR"/>
              <a:t>Asıl metin stillerini düzenlemek için tıklatın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</a:p>
        </p:txBody>
      </p:sp>
      <p:sp>
        <p:nvSpPr>
          <p:cNvPr id="7" name="Veri Yer Tutucusu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FB15FF-4579-4682-8FD7-06AFF4EE0B6F}" type="datetime1">
              <a:rPr lang="tr-TR" altLang="en-US" smtClean="0"/>
              <a:t>13.09.2026</a:t>
            </a:fld>
            <a:endParaRPr lang="tr-TR" altLang="en-US" dirty="0"/>
          </a:p>
        </p:txBody>
      </p:sp>
      <p:sp>
        <p:nvSpPr>
          <p:cNvPr id="8" name="Altbilgi Yer Tutucusu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tr-TR"/>
              <a:t>Alt bilgi ekleme</a:t>
            </a:r>
            <a:endParaRPr lang="tr-TR" dirty="0"/>
          </a:p>
        </p:txBody>
      </p:sp>
      <p:sp>
        <p:nvSpPr>
          <p:cNvPr id="9" name="Slayt Numarası Yer Tutucusu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76BE3C0-1208-4260-82C3-0EB040027195}" type="slidenum">
              <a:rPr lang="tr-TR" altLang="en-US" smtClean="0"/>
              <a:pPr/>
              <a:t>‹#›</a:t>
            </a:fld>
            <a:endParaRPr lang="tr-TR" altLang="en-US" dirty="0"/>
          </a:p>
        </p:txBody>
      </p:sp>
    </p:spTree>
    <p:extLst>
      <p:ext uri="{BB962C8B-B14F-4D97-AF65-F5344CB8AC3E}">
        <p14:creationId xmlns:p14="http://schemas.microsoft.com/office/powerpoint/2010/main" val="30736650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Yalnızca Başlı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/>
              <a:t>Asıl başlık stili için tıklatın</a:t>
            </a:r>
          </a:p>
        </p:txBody>
      </p:sp>
      <p:sp>
        <p:nvSpPr>
          <p:cNvPr id="3" name="Veri Yer Tutucusu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18031B7-64B7-4EF9-8B21-78A5D432910C}" type="datetime1">
              <a:rPr lang="tr-TR" altLang="en-US" smtClean="0"/>
              <a:t>13.09.2026</a:t>
            </a:fld>
            <a:endParaRPr lang="tr-TR" altLang="en-US" dirty="0"/>
          </a:p>
        </p:txBody>
      </p:sp>
      <p:sp>
        <p:nvSpPr>
          <p:cNvPr id="4" name="Altbilgi Yer Tutucusu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tr-TR"/>
              <a:t>Alt bilgi ekleme</a:t>
            </a:r>
            <a:endParaRPr lang="tr-TR" dirty="0"/>
          </a:p>
        </p:txBody>
      </p:sp>
      <p:sp>
        <p:nvSpPr>
          <p:cNvPr id="5" name="Slayt Numarası Yer Tutucusu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F02DF6-5EF1-449D-8E8F-F40E7D2FCBCB}" type="slidenum">
              <a:rPr lang="tr-TR" altLang="en-US" smtClean="0"/>
              <a:pPr/>
              <a:t>‹#›</a:t>
            </a:fld>
            <a:endParaRPr lang="tr-TR" altLang="en-US" dirty="0"/>
          </a:p>
        </p:txBody>
      </p:sp>
    </p:spTree>
    <p:extLst>
      <p:ext uri="{BB962C8B-B14F-4D97-AF65-F5344CB8AC3E}">
        <p14:creationId xmlns:p14="http://schemas.microsoft.com/office/powerpoint/2010/main" val="221073491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oş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i Yer Tutucusu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DEEDB3C-10B7-4BB8-B7E6-EC2F3E485486}" type="datetime1">
              <a:rPr lang="tr-TR" altLang="en-US" smtClean="0"/>
              <a:t>13.09.2026</a:t>
            </a:fld>
            <a:endParaRPr lang="tr-TR" altLang="en-US" dirty="0"/>
          </a:p>
        </p:txBody>
      </p:sp>
      <p:sp>
        <p:nvSpPr>
          <p:cNvPr id="3" name="Altbilgi Yer Tutucusu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tr-TR"/>
              <a:t>Alt bilgi ekleme</a:t>
            </a:r>
            <a:endParaRPr lang="tr-TR" dirty="0"/>
          </a:p>
        </p:txBody>
      </p:sp>
      <p:sp>
        <p:nvSpPr>
          <p:cNvPr id="4" name="Slayt Numarası Yer Tutucusu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C3460AA-1533-4548-8781-A6D0EAE276D6}" type="slidenum">
              <a:rPr lang="tr-TR" altLang="en-US" smtClean="0"/>
              <a:pPr/>
              <a:t>‹#›</a:t>
            </a:fld>
            <a:endParaRPr lang="tr-TR" altLang="en-US" dirty="0"/>
          </a:p>
        </p:txBody>
      </p:sp>
    </p:spTree>
    <p:extLst>
      <p:ext uri="{BB962C8B-B14F-4D97-AF65-F5344CB8AC3E}">
        <p14:creationId xmlns:p14="http://schemas.microsoft.com/office/powerpoint/2010/main" val="73159268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Başlıklı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tr-TR"/>
              <a:t>Asıl başlık stili için tıklatın</a:t>
            </a:r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tr-TR"/>
              <a:t>Asıl metin stillerini düzenlemek için tıklatın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</a:p>
        </p:txBody>
      </p:sp>
      <p:sp>
        <p:nvSpPr>
          <p:cNvPr id="4" name="Metin Yer Tutucusu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tr-TR"/>
              <a:t>Asıl metin stillerini düzenlemek için tıklatın</a:t>
            </a:r>
          </a:p>
        </p:txBody>
      </p:sp>
      <p:sp>
        <p:nvSpPr>
          <p:cNvPr id="5" name="Veri Yer Tutucusu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9EB1398-D18F-4241-92D7-094D1F5D15C5}" type="datetime1">
              <a:rPr lang="tr-TR" altLang="en-US" smtClean="0"/>
              <a:t>13.09.2026</a:t>
            </a:fld>
            <a:endParaRPr lang="tr-TR" altLang="en-US" dirty="0"/>
          </a:p>
        </p:txBody>
      </p:sp>
      <p:sp>
        <p:nvSpPr>
          <p:cNvPr id="6" name="Altbilgi Yer Tutucusu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tr-TR"/>
              <a:t>Alt bilgi ekleme</a:t>
            </a:r>
            <a:endParaRPr lang="tr-TR" dirty="0"/>
          </a:p>
        </p:txBody>
      </p:sp>
      <p:sp>
        <p:nvSpPr>
          <p:cNvPr id="7" name="Slayt Numarası Yer Tutucusu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E5119E-5338-4B55-81DC-57EAC9440FD0}" type="slidenum">
              <a:rPr lang="tr-TR" altLang="en-US" smtClean="0"/>
              <a:pPr/>
              <a:t>‹#›</a:t>
            </a:fld>
            <a:endParaRPr lang="tr-TR" altLang="en-US" dirty="0"/>
          </a:p>
        </p:txBody>
      </p:sp>
    </p:spTree>
    <p:extLst>
      <p:ext uri="{BB962C8B-B14F-4D97-AF65-F5344CB8AC3E}">
        <p14:creationId xmlns:p14="http://schemas.microsoft.com/office/powerpoint/2010/main" val="2169470168"/>
      </p:ext>
    </p:extLst>
  </p:cSld>
  <p:clrMapOvr>
    <a:masterClrMapping/>
  </p:clrMapOvr>
  <p:hf sldNum="0" hdr="0" ftr="0" dt="0"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aşlıklı Resi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tr-TR"/>
              <a:t>Asıl başlık stili için tıklatın</a:t>
            </a:r>
          </a:p>
        </p:txBody>
      </p:sp>
      <p:sp>
        <p:nvSpPr>
          <p:cNvPr id="3" name="Resim Yer Tutucusu 2"/>
          <p:cNvSpPr>
            <a:spLocks noGrp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endParaRPr lang="tr-TR"/>
          </a:p>
        </p:txBody>
      </p:sp>
      <p:sp>
        <p:nvSpPr>
          <p:cNvPr id="4" name="Metin Yer Tutucusu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tr-TR"/>
              <a:t>Asıl metin stillerini düzenlemek için tıklatın</a:t>
            </a:r>
          </a:p>
        </p:txBody>
      </p:sp>
      <p:sp>
        <p:nvSpPr>
          <p:cNvPr id="5" name="Veri Yer Tutucusu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9EB1398-D18F-4241-92D7-094D1F5D15C5}" type="datetime1">
              <a:rPr lang="tr-TR" altLang="en-US" smtClean="0"/>
              <a:t>13.09.2026</a:t>
            </a:fld>
            <a:endParaRPr lang="tr-TR" altLang="en-US" dirty="0"/>
          </a:p>
        </p:txBody>
      </p:sp>
      <p:sp>
        <p:nvSpPr>
          <p:cNvPr id="6" name="Altbilgi Yer Tutucusu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tr-TR"/>
              <a:t>Alt bilgi ekleme</a:t>
            </a:r>
            <a:endParaRPr lang="tr-TR" dirty="0"/>
          </a:p>
        </p:txBody>
      </p:sp>
      <p:sp>
        <p:nvSpPr>
          <p:cNvPr id="7" name="Slayt Numarası Yer Tutucusu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E5119E-5338-4B55-81DC-57EAC9440FD0}" type="slidenum">
              <a:rPr lang="tr-TR" altLang="en-US" smtClean="0"/>
              <a:pPr/>
              <a:t>‹#›</a:t>
            </a:fld>
            <a:endParaRPr lang="tr-TR" altLang="en-US" dirty="0"/>
          </a:p>
        </p:txBody>
      </p:sp>
    </p:spTree>
    <p:extLst>
      <p:ext uri="{BB962C8B-B14F-4D97-AF65-F5344CB8AC3E}">
        <p14:creationId xmlns:p14="http://schemas.microsoft.com/office/powerpoint/2010/main" val="1937020239"/>
      </p:ext>
    </p:extLst>
  </p:cSld>
  <p:clrMapOvr>
    <a:masterClrMapping/>
  </p:clrMapOvr>
  <p:hf sldNum="0" hdr="0" ftr="0" dt="0"/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Başlık, Dikey Meti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/>
              <a:t>Asıl başlık stili için tıklatın</a:t>
            </a:r>
          </a:p>
        </p:txBody>
      </p:sp>
      <p:sp>
        <p:nvSpPr>
          <p:cNvPr id="3" name="Dikey Metin Yer Tutucusu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tr-TR"/>
              <a:t>Asıl metin stillerini düzenlemek için tıklatın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</a:p>
        </p:txBody>
      </p:sp>
      <p:sp>
        <p:nvSpPr>
          <p:cNvPr id="4" name="Veri Yer Tutucusu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9EB1398-D18F-4241-92D7-094D1F5D15C5}" type="datetime1">
              <a:rPr lang="tr-TR" altLang="en-US" smtClean="0"/>
              <a:t>13.09.2026</a:t>
            </a:fld>
            <a:endParaRPr lang="tr-TR" altLang="en-US" dirty="0"/>
          </a:p>
        </p:txBody>
      </p:sp>
      <p:sp>
        <p:nvSpPr>
          <p:cNvPr id="5" name="Altbilgi Yer Tutucusu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tr-TR"/>
              <a:t>Alt bilgi ekleme</a:t>
            </a:r>
            <a:endParaRPr lang="tr-TR" dirty="0"/>
          </a:p>
        </p:txBody>
      </p:sp>
      <p:sp>
        <p:nvSpPr>
          <p:cNvPr id="6" name="Slayt Numarası Yer Tutucus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E5119E-5338-4B55-81DC-57EAC9440FD0}" type="slidenum">
              <a:rPr lang="tr-TR" altLang="en-US" smtClean="0"/>
              <a:pPr/>
              <a:t>‹#›</a:t>
            </a:fld>
            <a:endParaRPr lang="tr-TR" altLang="en-US" dirty="0"/>
          </a:p>
        </p:txBody>
      </p:sp>
    </p:spTree>
    <p:extLst>
      <p:ext uri="{BB962C8B-B14F-4D97-AF65-F5344CB8AC3E}">
        <p14:creationId xmlns:p14="http://schemas.microsoft.com/office/powerpoint/2010/main" val="3633832444"/>
      </p:ext>
    </p:extLst>
  </p:cSld>
  <p:clrMapOvr>
    <a:masterClrMapping/>
  </p:clrMapOvr>
  <p:hf sldNum="0" hdr="0" ftr="0" dt="0"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Dikey Başlık ve Meti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ikey Başlık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tr-TR"/>
              <a:t>Asıl başlık stili için tıklatın</a:t>
            </a:r>
          </a:p>
        </p:txBody>
      </p:sp>
      <p:sp>
        <p:nvSpPr>
          <p:cNvPr id="3" name="Dikey Metin Yer Tutucusu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tr-TR"/>
              <a:t>Asıl metin stillerini düzenlemek için tıklatın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</a:p>
        </p:txBody>
      </p:sp>
      <p:sp>
        <p:nvSpPr>
          <p:cNvPr id="4" name="Veri Yer Tutucusu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E6A5FAC-E593-49AE-AED3-51E74CBDF44F}" type="datetime1">
              <a:rPr lang="tr-TR" altLang="en-US" smtClean="0"/>
              <a:t>13.09.2026</a:t>
            </a:fld>
            <a:endParaRPr lang="tr-TR" altLang="en-US" dirty="0"/>
          </a:p>
        </p:txBody>
      </p:sp>
      <p:sp>
        <p:nvSpPr>
          <p:cNvPr id="5" name="Altbilgi Yer Tutucusu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tr-TR"/>
              <a:t>Alt bilgi ekleme</a:t>
            </a:r>
            <a:endParaRPr lang="tr-TR" dirty="0"/>
          </a:p>
        </p:txBody>
      </p:sp>
      <p:sp>
        <p:nvSpPr>
          <p:cNvPr id="6" name="Slayt Numarası Yer Tutucus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6D251BA-4196-46F7-BF5E-DE37F6712AD1}" type="slidenum">
              <a:rPr lang="tr-TR" altLang="en-US" smtClean="0"/>
              <a:pPr/>
              <a:t>‹#›</a:t>
            </a:fld>
            <a:endParaRPr lang="tr-TR" altLang="en-US" dirty="0"/>
          </a:p>
        </p:txBody>
      </p:sp>
    </p:spTree>
    <p:extLst>
      <p:ext uri="{BB962C8B-B14F-4D97-AF65-F5344CB8AC3E}">
        <p14:creationId xmlns:p14="http://schemas.microsoft.com/office/powerpoint/2010/main" val="271330002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Yer Tutucusu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tr-TR"/>
              <a:t>Asıl başlık stili için tıklatın</a:t>
            </a:r>
          </a:p>
        </p:txBody>
      </p:sp>
      <p:sp>
        <p:nvSpPr>
          <p:cNvPr id="3" name="Metin Yer Tutucusu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tr-TR"/>
              <a:t>Asıl metin stillerini düzenlemek için tıklatın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</a:p>
        </p:txBody>
      </p:sp>
      <p:sp>
        <p:nvSpPr>
          <p:cNvPr id="4" name="Veri Yer Tutucusu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9EB1398-D18F-4241-92D7-094D1F5D15C5}" type="datetime1">
              <a:rPr lang="tr-TR" altLang="en-US" smtClean="0"/>
              <a:t>13.09.2026</a:t>
            </a:fld>
            <a:endParaRPr lang="tr-TR" altLang="en-US" dirty="0"/>
          </a:p>
        </p:txBody>
      </p:sp>
      <p:sp>
        <p:nvSpPr>
          <p:cNvPr id="5" name="Altbilgi Yer Tutucusu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tr-TR"/>
              <a:t>Alt bilgi ekleme</a:t>
            </a:r>
            <a:endParaRPr lang="tr-TR" dirty="0"/>
          </a:p>
        </p:txBody>
      </p:sp>
      <p:sp>
        <p:nvSpPr>
          <p:cNvPr id="6" name="Slayt Numarası Yer Tutucusu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7E5119E-5338-4B55-81DC-57EAC9440FD0}" type="slidenum">
              <a:rPr lang="tr-TR" altLang="en-US" smtClean="0"/>
              <a:pPr/>
              <a:t>‹#›</a:t>
            </a:fld>
            <a:endParaRPr lang="tr-TR" altLang="en-US" dirty="0"/>
          </a:p>
        </p:txBody>
      </p:sp>
    </p:spTree>
    <p:extLst>
      <p:ext uri="{BB962C8B-B14F-4D97-AF65-F5344CB8AC3E}">
        <p14:creationId xmlns:p14="http://schemas.microsoft.com/office/powerpoint/2010/main" val="285684545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5" r:id="rId1"/>
    <p:sldLayoutId id="2147483666" r:id="rId2"/>
    <p:sldLayoutId id="2147483667" r:id="rId3"/>
    <p:sldLayoutId id="2147483668" r:id="rId4"/>
    <p:sldLayoutId id="2147483669" r:id="rId5"/>
    <p:sldLayoutId id="2147483670" r:id="rId6"/>
    <p:sldLayoutId id="2147483671" r:id="rId7"/>
    <p:sldLayoutId id="2147483672" r:id="rId8"/>
    <p:sldLayoutId id="2147483673" r:id="rId9"/>
    <p:sldLayoutId id="2147483674" r:id="rId10"/>
    <p:sldLayoutId id="2147483675" r:id="rId11"/>
  </p:sldLayoutIdLst>
  <p:hf sldNum="0" hdr="0" ftr="0" dt="0"/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tr-TR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l="-3000" r="-3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Tablo 4">
            <a:extLst>
              <a:ext uri="{FF2B5EF4-FFF2-40B4-BE49-F238E27FC236}">
                <a16:creationId xmlns:a16="http://schemas.microsoft.com/office/drawing/2014/main" id="{8EE01328-5B06-B849-9DF6-4DE9BE259965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599220417"/>
              </p:ext>
            </p:extLst>
          </p:nvPr>
        </p:nvGraphicFramePr>
        <p:xfrm>
          <a:off x="467544" y="548680"/>
          <a:ext cx="8078200" cy="5002028"/>
        </p:xfrm>
        <a:graphic>
          <a:graphicData uri="http://schemas.openxmlformats.org/drawingml/2006/table">
            <a:tbl>
              <a:tblPr>
                <a:tableStyleId>{3B4B98B0-60AC-42C2-AFA5-B58CD77FA1E5}</a:tableStyleId>
              </a:tblPr>
              <a:tblGrid>
                <a:gridCol w="918550">
                  <a:extLst>
                    <a:ext uri="{9D8B030D-6E8A-4147-A177-3AD203B41FA5}">
                      <a16:colId xmlns:a16="http://schemas.microsoft.com/office/drawing/2014/main" val="2184286165"/>
                    </a:ext>
                  </a:extLst>
                </a:gridCol>
                <a:gridCol w="1193275">
                  <a:extLst>
                    <a:ext uri="{9D8B030D-6E8A-4147-A177-3AD203B41FA5}">
                      <a16:colId xmlns:a16="http://schemas.microsoft.com/office/drawing/2014/main" val="4224116842"/>
                    </a:ext>
                  </a:extLst>
                </a:gridCol>
                <a:gridCol w="1193275">
                  <a:extLst>
                    <a:ext uri="{9D8B030D-6E8A-4147-A177-3AD203B41FA5}">
                      <a16:colId xmlns:a16="http://schemas.microsoft.com/office/drawing/2014/main" val="2859875989"/>
                    </a:ext>
                  </a:extLst>
                </a:gridCol>
                <a:gridCol w="1193275">
                  <a:extLst>
                    <a:ext uri="{9D8B030D-6E8A-4147-A177-3AD203B41FA5}">
                      <a16:colId xmlns:a16="http://schemas.microsoft.com/office/drawing/2014/main" val="1854824708"/>
                    </a:ext>
                  </a:extLst>
                </a:gridCol>
                <a:gridCol w="1193275">
                  <a:extLst>
                    <a:ext uri="{9D8B030D-6E8A-4147-A177-3AD203B41FA5}">
                      <a16:colId xmlns:a16="http://schemas.microsoft.com/office/drawing/2014/main" val="1394301653"/>
                    </a:ext>
                  </a:extLst>
                </a:gridCol>
                <a:gridCol w="1193275">
                  <a:extLst>
                    <a:ext uri="{9D8B030D-6E8A-4147-A177-3AD203B41FA5}">
                      <a16:colId xmlns:a16="http://schemas.microsoft.com/office/drawing/2014/main" val="2175925871"/>
                    </a:ext>
                  </a:extLst>
                </a:gridCol>
                <a:gridCol w="1193275">
                  <a:extLst>
                    <a:ext uri="{9D8B030D-6E8A-4147-A177-3AD203B41FA5}">
                      <a16:colId xmlns:a16="http://schemas.microsoft.com/office/drawing/2014/main" val="1919661560"/>
                    </a:ext>
                  </a:extLst>
                </a:gridCol>
              </a:tblGrid>
              <a:tr h="250028">
                <a:tc>
                  <a:txBody>
                    <a:bodyPr/>
                    <a:lstStyle/>
                    <a:p>
                      <a:pPr algn="ctr" fontAlgn="b"/>
                      <a:r>
                        <a:rPr lang="tr-TR" sz="800" u="none" strike="noStrike" dirty="0">
                          <a:effectLst/>
                        </a:rPr>
                        <a:t>Ad Soyad / Full Name</a:t>
                      </a:r>
                      <a:endParaRPr lang="tr-TR" sz="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044" marR="6044" marT="6044" marB="0" anchor="ctr"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tr-TR" sz="800" u="none" strike="noStrike" dirty="0">
                          <a:effectLst/>
                        </a:rPr>
                        <a:t>Saatler / </a:t>
                      </a:r>
                      <a:r>
                        <a:rPr lang="tr-TR" sz="800" u="none" strike="noStrike" dirty="0" err="1">
                          <a:effectLst/>
                        </a:rPr>
                        <a:t>Hours</a:t>
                      </a:r>
                      <a:endParaRPr lang="tr-TR" sz="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044" marR="6044" marT="6044" marB="0" anchor="ctr"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tr-TR" sz="800" u="none" strike="noStrike" dirty="0">
                          <a:effectLst/>
                        </a:rPr>
                        <a:t>Pazartesi / </a:t>
                      </a:r>
                      <a:r>
                        <a:rPr lang="tr-TR" sz="800" u="none" strike="noStrike" dirty="0" err="1">
                          <a:effectLst/>
                        </a:rPr>
                        <a:t>Monday</a:t>
                      </a:r>
                      <a:endParaRPr lang="tr-TR" sz="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044" marR="6044" marT="6044" marB="0" anchor="ctr"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tr-TR" sz="800" u="none" strike="noStrike" dirty="0">
                          <a:effectLst/>
                        </a:rPr>
                        <a:t>Salı / </a:t>
                      </a:r>
                      <a:r>
                        <a:rPr lang="tr-TR" sz="800" u="none" strike="noStrike" dirty="0" err="1">
                          <a:effectLst/>
                        </a:rPr>
                        <a:t>Tuesday</a:t>
                      </a:r>
                      <a:endParaRPr lang="tr-TR" sz="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044" marR="6044" marT="6044" marB="0" anchor="ctr"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tr-TR" sz="800" u="none" strike="noStrike" dirty="0">
                          <a:effectLst/>
                        </a:rPr>
                        <a:t>Çarşamba / </a:t>
                      </a:r>
                      <a:r>
                        <a:rPr lang="tr-TR" sz="800" u="none" strike="noStrike" dirty="0" err="1">
                          <a:effectLst/>
                        </a:rPr>
                        <a:t>Wednesday</a:t>
                      </a:r>
                      <a:endParaRPr lang="tr-TR" sz="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044" marR="6044" marT="6044" marB="0" anchor="ctr"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tr-TR" sz="800" u="none" strike="noStrike" dirty="0">
                          <a:effectLst/>
                        </a:rPr>
                        <a:t>Perşembe / </a:t>
                      </a:r>
                      <a:r>
                        <a:rPr lang="tr-TR" sz="800" u="none" strike="noStrike" dirty="0" err="1">
                          <a:effectLst/>
                        </a:rPr>
                        <a:t>Thursday</a:t>
                      </a:r>
                      <a:endParaRPr lang="tr-TR" sz="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044" marR="6044" marT="6044" marB="0" anchor="ctr"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tr-TR" sz="800" u="none" strike="noStrike" dirty="0">
                          <a:effectLst/>
                        </a:rPr>
                        <a:t>Cuma / </a:t>
                      </a:r>
                      <a:r>
                        <a:rPr lang="tr-TR" sz="800" u="none" strike="noStrike" dirty="0" err="1">
                          <a:effectLst/>
                        </a:rPr>
                        <a:t>Friday</a:t>
                      </a:r>
                      <a:endParaRPr lang="tr-TR" sz="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044" marR="6044" marT="6044" marB="0" anchor="ctr"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202543847"/>
                  </a:ext>
                </a:extLst>
              </a:tr>
              <a:tr h="396000">
                <a:tc rowSpan="12">
                  <a:txBody>
                    <a:bodyPr/>
                    <a:lstStyle/>
                    <a:p>
                      <a:pPr algn="ctr" fontAlgn="b"/>
                      <a:r>
                        <a:rPr lang="tr-TR" sz="2000" b="0" i="0" u="none" strike="noStrike" err="1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Dr</a:t>
                      </a:r>
                      <a:r>
                        <a:rPr lang="tr-TR" sz="2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. Öğr</a:t>
                      </a:r>
                      <a:r>
                        <a:rPr lang="tr-TR" sz="20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. Üyesi Ayşenur AKKAYA GÜL</a:t>
                      </a:r>
                    </a:p>
                  </a:txBody>
                  <a:tcPr marL="6044" marR="6044" marT="6044" marB="0" vert="vert27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tr-TR" sz="800" u="none" strike="noStrike" dirty="0">
                          <a:effectLst/>
                        </a:rPr>
                        <a:t>08.00-08.50 </a:t>
                      </a:r>
                      <a:endParaRPr lang="tr-TR" sz="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044" marR="6044" marT="604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tr-TR" sz="800" u="none" strike="noStrike" dirty="0">
                          <a:effectLst/>
                        </a:rPr>
                        <a:t> </a:t>
                      </a:r>
                      <a:endParaRPr lang="tr-TR" sz="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044" marR="6044" marT="604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tr-TR" sz="800" u="none" strike="noStrike" dirty="0">
                          <a:effectLst/>
                        </a:rPr>
                        <a:t> </a:t>
                      </a:r>
                      <a:endParaRPr lang="tr-TR" sz="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044" marR="6044" marT="604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tr-TR" sz="800" u="none" strike="noStrike" dirty="0">
                          <a:effectLst/>
                        </a:rPr>
                        <a:t> </a:t>
                      </a:r>
                      <a:endParaRPr lang="tr-TR" sz="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044" marR="6044" marT="604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tr-TR" sz="800" u="none" strike="noStrike" dirty="0">
                          <a:effectLst/>
                        </a:rPr>
                        <a:t> </a:t>
                      </a:r>
                      <a:endParaRPr lang="tr-TR" sz="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044" marR="6044" marT="604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tr-TR" sz="800" u="none" strike="noStrike" dirty="0">
                          <a:effectLst/>
                        </a:rPr>
                        <a:t> </a:t>
                      </a:r>
                      <a:endParaRPr lang="tr-TR" sz="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044" marR="6044" marT="604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713753269"/>
                  </a:ext>
                </a:extLst>
              </a:tr>
              <a:tr h="396000">
                <a:tc vMerge="1">
                  <a:txBody>
                    <a:bodyPr/>
                    <a:lstStyle/>
                    <a:p>
                      <a:endParaRPr lang="tr-T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tr-TR" sz="800" u="none" strike="noStrike" dirty="0">
                          <a:effectLst/>
                        </a:rPr>
                        <a:t>09.00-09.50 </a:t>
                      </a:r>
                      <a:endParaRPr lang="tr-TR" sz="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044" marR="6044" marT="604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tr-TR" sz="800" u="none" strike="noStrike" dirty="0">
                          <a:effectLst/>
                        </a:rPr>
                        <a:t> </a:t>
                      </a:r>
                      <a:endParaRPr lang="tr-TR" sz="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044" marR="6044" marT="604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6858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tr-TR" sz="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044" marR="6044" marT="604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tr-TR" sz="800" u="none" strike="noStrike" dirty="0">
                          <a:effectLst/>
                        </a:rPr>
                        <a:t>Akademik Görüşme Saati </a:t>
                      </a:r>
                      <a:endParaRPr lang="tr-TR" sz="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044" marR="6044" marT="604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tr-TR" sz="800" u="none" strike="noStrike" dirty="0">
                          <a:effectLst/>
                        </a:rPr>
                        <a:t> </a:t>
                      </a:r>
                      <a:endParaRPr lang="tr-TR" sz="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044" marR="6044" marT="604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6858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tr-TR" sz="800" u="none" strike="noStrike" dirty="0">
                          <a:effectLst/>
                        </a:rPr>
                        <a:t>Akademik Görüşme Saati </a:t>
                      </a:r>
                      <a:endParaRPr lang="tr-TR" sz="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  <a:p>
                      <a:pPr algn="ctr" fontAlgn="b"/>
                      <a:r>
                        <a:rPr lang="tr-TR" sz="800" u="none" strike="noStrike" dirty="0">
                          <a:effectLst/>
                        </a:rPr>
                        <a:t> </a:t>
                      </a:r>
                      <a:endParaRPr lang="tr-TR" sz="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044" marR="6044" marT="604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95305967"/>
                  </a:ext>
                </a:extLst>
              </a:tr>
              <a:tr h="396000">
                <a:tc vMerge="1">
                  <a:txBody>
                    <a:bodyPr/>
                    <a:lstStyle/>
                    <a:p>
                      <a:endParaRPr lang="tr-T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tr-TR" sz="800" u="none" strike="noStrike" dirty="0">
                          <a:effectLst/>
                        </a:rPr>
                        <a:t>10.00-10.50 </a:t>
                      </a:r>
                      <a:endParaRPr lang="tr-TR" sz="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044" marR="6044" marT="604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tr-TR" sz="800" u="none" strike="noStrike" dirty="0">
                          <a:effectLst/>
                        </a:rPr>
                        <a:t> </a:t>
                      </a:r>
                      <a:endParaRPr lang="tr-TR" sz="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044" marR="6044" marT="604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6858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tr-TR" sz="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044" marR="6044" marT="604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6858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tr-TR" sz="800" u="none" strike="noStrike" dirty="0">
                          <a:effectLst/>
                        </a:rPr>
                        <a:t>Akademik Görüşme Saati </a:t>
                      </a:r>
                      <a:endParaRPr lang="tr-TR" sz="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  <a:p>
                      <a:pPr algn="ctr" fontAlgn="b"/>
                      <a:r>
                        <a:rPr lang="tr-TR" sz="800" u="none" strike="noStrike" dirty="0">
                          <a:effectLst/>
                        </a:rPr>
                        <a:t> </a:t>
                      </a:r>
                      <a:endParaRPr lang="tr-TR" sz="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044" marR="6044" marT="604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tr-TR" sz="800" u="none" strike="noStrike" dirty="0">
                          <a:effectLst/>
                        </a:rPr>
                        <a:t> </a:t>
                      </a:r>
                      <a:endParaRPr lang="tr-TR" sz="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044" marR="6044" marT="604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6858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tr-TR" sz="800" u="none" strike="noStrike" dirty="0">
                          <a:effectLst/>
                        </a:rPr>
                        <a:t>Akademik Görüşme Saati </a:t>
                      </a:r>
                      <a:endParaRPr lang="tr-TR" sz="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  <a:p>
                      <a:pPr algn="ctr" fontAlgn="b"/>
                      <a:r>
                        <a:rPr lang="tr-TR" sz="800" u="none" strike="noStrike" dirty="0">
                          <a:effectLst/>
                        </a:rPr>
                        <a:t> </a:t>
                      </a:r>
                      <a:endParaRPr lang="tr-TR" sz="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044" marR="6044" marT="604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601385555"/>
                  </a:ext>
                </a:extLst>
              </a:tr>
              <a:tr h="396000">
                <a:tc vMerge="1">
                  <a:txBody>
                    <a:bodyPr/>
                    <a:lstStyle/>
                    <a:p>
                      <a:endParaRPr lang="tr-T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tr-TR" sz="800" u="none" strike="noStrike" dirty="0">
                          <a:effectLst/>
                        </a:rPr>
                        <a:t>11.00-11.50 </a:t>
                      </a:r>
                      <a:endParaRPr lang="tr-TR" sz="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044" marR="6044" marT="604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tr-TR" sz="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044" marR="6044" marT="604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tr-TR" sz="800" u="none" strike="noStrike" dirty="0">
                          <a:effectLst/>
                        </a:rPr>
                        <a:t> </a:t>
                      </a:r>
                      <a:endParaRPr lang="tr-TR" sz="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044" marR="6044" marT="604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tr-TR" sz="800" u="none" strike="noStrike" dirty="0">
                          <a:effectLst/>
                        </a:rPr>
                        <a:t> </a:t>
                      </a:r>
                      <a:endParaRPr lang="tr-TR" sz="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044" marR="6044" marT="604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tr-TR" sz="800" u="none" strike="noStrike" dirty="0">
                          <a:effectLst/>
                        </a:rPr>
                        <a:t> </a:t>
                      </a:r>
                      <a:endParaRPr lang="tr-TR" sz="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044" marR="6044" marT="604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tr-TR" sz="800" u="none" strike="noStrike" dirty="0">
                          <a:effectLst/>
                        </a:rPr>
                        <a:t> </a:t>
                      </a:r>
                      <a:endParaRPr lang="tr-TR" sz="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044" marR="6044" marT="604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413080407"/>
                  </a:ext>
                </a:extLst>
              </a:tr>
              <a:tr h="396000">
                <a:tc vMerge="1">
                  <a:txBody>
                    <a:bodyPr/>
                    <a:lstStyle/>
                    <a:p>
                      <a:endParaRPr lang="tr-T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tr-TR" sz="800" u="none" strike="noStrike" dirty="0">
                          <a:effectLst/>
                        </a:rPr>
                        <a:t>12.00-12.50 </a:t>
                      </a:r>
                      <a:endParaRPr lang="tr-TR" sz="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044" marR="6044" marT="604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6858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tr-TR" sz="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044" marR="6044" marT="604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tr-TR" sz="800" u="none" strike="noStrike" dirty="0">
                          <a:effectLst/>
                        </a:rPr>
                        <a:t> </a:t>
                      </a:r>
                      <a:endParaRPr lang="tr-TR" sz="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044" marR="6044" marT="604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tr-TR" sz="800" u="none" strike="noStrike" dirty="0">
                          <a:effectLst/>
                        </a:rPr>
                        <a:t> </a:t>
                      </a:r>
                      <a:endParaRPr lang="tr-TR" sz="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044" marR="6044" marT="604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tr-TR" sz="800" u="none" strike="noStrike" dirty="0">
                          <a:effectLst/>
                        </a:rPr>
                        <a:t> </a:t>
                      </a:r>
                      <a:endParaRPr lang="tr-TR" sz="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044" marR="6044" marT="604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tr-TR" sz="800" u="none" strike="noStrike" dirty="0">
                          <a:effectLst/>
                        </a:rPr>
                        <a:t> </a:t>
                      </a:r>
                      <a:endParaRPr lang="tr-TR" sz="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044" marR="6044" marT="604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943792170"/>
                  </a:ext>
                </a:extLst>
              </a:tr>
              <a:tr h="396000">
                <a:tc vMerge="1">
                  <a:txBody>
                    <a:bodyPr/>
                    <a:lstStyle/>
                    <a:p>
                      <a:pPr algn="ctr" fontAlgn="b"/>
                      <a:endParaRPr lang="tr-TR" sz="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044" marR="6044" marT="6044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tr-TR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13.00-13.50</a:t>
                      </a:r>
                    </a:p>
                  </a:txBody>
                  <a:tcPr marL="6044" marR="6044" marT="604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tr-TR" sz="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044" marR="6044" marT="604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tr-TR" sz="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044" marR="6044" marT="604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tr-TR" sz="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044" marR="6044" marT="604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tr-TR" sz="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044" marR="6044" marT="604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tr-TR" sz="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044" marR="6044" marT="604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514040523"/>
                  </a:ext>
                </a:extLst>
              </a:tr>
              <a:tr h="396000">
                <a:tc vMerge="1">
                  <a:txBody>
                    <a:bodyPr/>
                    <a:lstStyle/>
                    <a:p>
                      <a:pPr algn="ctr" fontAlgn="b"/>
                      <a:endParaRPr lang="tr-TR" sz="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044" marR="6044" marT="6044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tr-TR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14.00-14.50</a:t>
                      </a:r>
                    </a:p>
                  </a:txBody>
                  <a:tcPr marL="6044" marR="6044" marT="604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tr-TR" sz="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044" marR="6044" marT="604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tr-TR" sz="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044" marR="6044" marT="604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tr-TR" sz="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044" marR="6044" marT="604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tr-TR" sz="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044" marR="6044" marT="604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tr-TR" sz="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044" marR="6044" marT="604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4212327753"/>
                  </a:ext>
                </a:extLst>
              </a:tr>
              <a:tr h="396000">
                <a:tc vMerge="1">
                  <a:txBody>
                    <a:bodyPr/>
                    <a:lstStyle/>
                    <a:p>
                      <a:pPr algn="ctr" fontAlgn="b"/>
                      <a:endParaRPr lang="tr-TR" sz="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044" marR="6044" marT="6044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tr-TR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15.00-15.50</a:t>
                      </a:r>
                    </a:p>
                  </a:txBody>
                  <a:tcPr marL="6044" marR="6044" marT="604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tr-TR" sz="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044" marR="6044" marT="604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6858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tr-TR" sz="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044" marR="6044" marT="604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tr-TR" sz="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044" marR="6044" marT="604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tr-TR" sz="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044" marR="6044" marT="604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tr-TR" sz="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044" marR="6044" marT="604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661601039"/>
                  </a:ext>
                </a:extLst>
              </a:tr>
              <a:tr h="396000">
                <a:tc vMerge="1">
                  <a:txBody>
                    <a:bodyPr/>
                    <a:lstStyle/>
                    <a:p>
                      <a:pPr algn="ctr" fontAlgn="b"/>
                      <a:endParaRPr lang="tr-TR" sz="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044" marR="6044" marT="6044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tr-TR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16.00-16.50</a:t>
                      </a:r>
                    </a:p>
                  </a:txBody>
                  <a:tcPr marL="6044" marR="6044" marT="604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tr-TR" sz="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044" marR="6044" marT="604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tr-TR" sz="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044" marR="6044" marT="604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tr-TR" sz="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044" marR="6044" marT="604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tr-TR" sz="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044" marR="6044" marT="604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tr-TR" sz="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044" marR="6044" marT="604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638976298"/>
                  </a:ext>
                </a:extLst>
              </a:tr>
              <a:tr h="396000">
                <a:tc vMerge="1">
                  <a:txBody>
                    <a:bodyPr/>
                    <a:lstStyle/>
                    <a:p>
                      <a:pPr algn="ctr" fontAlgn="b"/>
                      <a:endParaRPr lang="tr-TR" sz="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044" marR="6044" marT="6044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tr-TR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17.00-17.50</a:t>
                      </a:r>
                    </a:p>
                  </a:txBody>
                  <a:tcPr marL="6044" marR="6044" marT="604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tr-TR" sz="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044" marR="6044" marT="604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tr-TR" sz="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044" marR="6044" marT="604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tr-TR" sz="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044" marR="6044" marT="604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tr-TR" sz="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044" marR="6044" marT="604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tr-TR" sz="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044" marR="6044" marT="604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175633595"/>
                  </a:ext>
                </a:extLst>
              </a:tr>
              <a:tr h="396000">
                <a:tc vMerge="1">
                  <a:txBody>
                    <a:bodyPr/>
                    <a:lstStyle/>
                    <a:p>
                      <a:pPr algn="ctr" fontAlgn="b"/>
                      <a:endParaRPr lang="tr-TR" sz="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044" marR="6044" marT="6044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tr-TR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18.00-18.50</a:t>
                      </a:r>
                    </a:p>
                  </a:txBody>
                  <a:tcPr marL="6044" marR="6044" marT="604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tr-TR" sz="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044" marR="6044" marT="604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tr-TR" sz="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044" marR="6044" marT="604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tr-TR" sz="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044" marR="6044" marT="604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tr-TR" sz="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044" marR="6044" marT="604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tr-TR" sz="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044" marR="6044" marT="604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708453554"/>
                  </a:ext>
                </a:extLst>
              </a:tr>
              <a:tr h="396000">
                <a:tc vMerge="1">
                  <a:txBody>
                    <a:bodyPr/>
                    <a:lstStyle/>
                    <a:p>
                      <a:pPr algn="ctr" fontAlgn="b"/>
                      <a:endParaRPr lang="tr-TR" sz="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044" marR="6044" marT="6044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tr-TR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19.00-19.50</a:t>
                      </a:r>
                    </a:p>
                  </a:txBody>
                  <a:tcPr marL="6044" marR="6044" marT="604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tr-TR" sz="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044" marR="6044" marT="604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tr-TR" sz="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044" marR="6044" marT="604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tr-TR" sz="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044" marR="6044" marT="604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tr-TR" sz="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044" marR="6044" marT="604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tr-TR" sz="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044" marR="6044" marT="604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829359819"/>
                  </a:ext>
                </a:extLst>
              </a:tr>
            </a:tbl>
          </a:graphicData>
        </a:graphic>
      </p:graphicFrame>
      <p:sp>
        <p:nvSpPr>
          <p:cNvPr id="6" name="Metin kutusu 5">
            <a:extLst>
              <a:ext uri="{FF2B5EF4-FFF2-40B4-BE49-F238E27FC236}">
                <a16:creationId xmlns:a16="http://schemas.microsoft.com/office/drawing/2014/main" id="{1487B3B6-E638-5A43-9E21-84C9C66E5AC2}"/>
              </a:ext>
            </a:extLst>
          </p:cNvPr>
          <p:cNvSpPr txBox="1"/>
          <p:nvPr/>
        </p:nvSpPr>
        <p:spPr>
          <a:xfrm>
            <a:off x="467544" y="116632"/>
            <a:ext cx="7632848" cy="3231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rgbClr val="ED7D31"/>
              </a:buClr>
              <a:buSzPct val="70000"/>
              <a:buFont typeface="Wingdings" pitchFamily="2" charset="2"/>
              <a:buNone/>
              <a:tabLst/>
              <a:defRPr/>
            </a:pPr>
            <a:r>
              <a:rPr kumimoji="0" lang="tr-TR" sz="15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charset="0"/>
                <a:ea typeface="+mn-ea"/>
                <a:cs typeface="+mn-cs"/>
              </a:rPr>
              <a:t>Ders Programı ve Görüşme Saatleri / Weekly Schedule and Office </a:t>
            </a:r>
            <a:r>
              <a:rPr kumimoji="0" lang="tr-TR" sz="15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charset="0"/>
                <a:ea typeface="+mn-ea"/>
                <a:cs typeface="+mn-cs"/>
              </a:rPr>
              <a:t>Hours</a:t>
            </a:r>
            <a:endParaRPr kumimoji="0" lang="tr-TR" sz="15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285909656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eması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is Teması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is Teması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38</TotalTime>
  <Words>86</Words>
  <Application>Microsoft Macintosh PowerPoint</Application>
  <PresentationFormat>Ekran Gösterisi (4:3)</PresentationFormat>
  <Paragraphs>45</Paragraphs>
  <Slides>1</Slides>
  <Notes>0</Notes>
  <HiddenSlides>0</HiddenSlides>
  <MMClips>0</MMClips>
  <ScaleCrop>false</ScaleCrop>
  <HeadingPairs>
    <vt:vector size="6" baseType="variant">
      <vt:variant>
        <vt:lpstr>Kullanılan Yazı Tipleri</vt:lpstr>
      </vt:variant>
      <vt:variant>
        <vt:i4>4</vt:i4>
      </vt:variant>
      <vt:variant>
        <vt:lpstr>Tema</vt:lpstr>
      </vt:variant>
      <vt:variant>
        <vt:i4>1</vt:i4>
      </vt:variant>
      <vt:variant>
        <vt:lpstr>Slayt Başlıkları</vt:lpstr>
      </vt:variant>
      <vt:variant>
        <vt:i4>1</vt:i4>
      </vt:variant>
    </vt:vector>
  </HeadingPairs>
  <TitlesOfParts>
    <vt:vector size="6" baseType="lpstr">
      <vt:lpstr>Arial</vt:lpstr>
      <vt:lpstr>Calibri</vt:lpstr>
      <vt:lpstr>Calibri Light</vt:lpstr>
      <vt:lpstr>Wingdings</vt:lpstr>
      <vt:lpstr>Office Teması</vt:lpstr>
      <vt:lpstr>PowerPoint Sunusu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Sunusu</dc:title>
  <dc:creator>Bartu Seçilmiş</dc:creator>
  <cp:lastModifiedBy>Ayşenur Akkaya</cp:lastModifiedBy>
  <cp:revision>19</cp:revision>
  <cp:lastPrinted>2022-02-24T09:20:43Z</cp:lastPrinted>
  <dcterms:created xsi:type="dcterms:W3CDTF">2021-04-20T12:55:35Z</dcterms:created>
  <dcterms:modified xsi:type="dcterms:W3CDTF">2026-09-14T04:07:15Z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0x010100AA3F7D94069FF64A86F7DFF56D60E3BE</vt:lpwstr>
  </property>
</Properties>
</file>